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51"/>
  </p:notesMasterIdLst>
  <p:sldIdLst>
    <p:sldId id="256" r:id="rId3"/>
    <p:sldId id="265" r:id="rId4"/>
    <p:sldId id="266" r:id="rId5"/>
    <p:sldId id="445" r:id="rId6"/>
    <p:sldId id="268" r:id="rId7"/>
    <p:sldId id="269" r:id="rId8"/>
    <p:sldId id="270" r:id="rId9"/>
    <p:sldId id="271" r:id="rId10"/>
    <p:sldId id="272" r:id="rId11"/>
    <p:sldId id="273" r:id="rId12"/>
    <p:sldId id="275" r:id="rId13"/>
    <p:sldId id="278" r:id="rId14"/>
    <p:sldId id="281" r:id="rId15"/>
    <p:sldId id="279" r:id="rId16"/>
    <p:sldId id="282" r:id="rId17"/>
    <p:sldId id="283" r:id="rId18"/>
    <p:sldId id="284" r:id="rId19"/>
    <p:sldId id="439" r:id="rId20"/>
    <p:sldId id="286" r:id="rId21"/>
    <p:sldId id="287" r:id="rId22"/>
    <p:sldId id="288" r:id="rId23"/>
    <p:sldId id="387" r:id="rId24"/>
    <p:sldId id="294" r:id="rId25"/>
    <p:sldId id="295" r:id="rId26"/>
    <p:sldId id="296" r:id="rId27"/>
    <p:sldId id="301" r:id="rId28"/>
    <p:sldId id="433" r:id="rId29"/>
    <p:sldId id="434" r:id="rId30"/>
    <p:sldId id="435" r:id="rId31"/>
    <p:sldId id="304" r:id="rId32"/>
    <p:sldId id="306" r:id="rId33"/>
    <p:sldId id="307" r:id="rId34"/>
    <p:sldId id="315" r:id="rId35"/>
    <p:sldId id="316" r:id="rId36"/>
    <p:sldId id="317" r:id="rId37"/>
    <p:sldId id="318" r:id="rId38"/>
    <p:sldId id="321" r:id="rId39"/>
    <p:sldId id="360" r:id="rId40"/>
    <p:sldId id="361" r:id="rId41"/>
    <p:sldId id="362" r:id="rId42"/>
    <p:sldId id="363" r:id="rId43"/>
    <p:sldId id="364" r:id="rId44"/>
    <p:sldId id="377" r:id="rId45"/>
    <p:sldId id="378" r:id="rId46"/>
    <p:sldId id="379" r:id="rId47"/>
    <p:sldId id="380" r:id="rId48"/>
    <p:sldId id="381" r:id="rId49"/>
    <p:sldId id="405"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265"/>
            <p14:sldId id="266"/>
            <p14:sldId id="445"/>
            <p14:sldId id="268"/>
            <p14:sldId id="269"/>
            <p14:sldId id="270"/>
            <p14:sldId id="271"/>
            <p14:sldId id="272"/>
            <p14:sldId id="273"/>
            <p14:sldId id="275"/>
            <p14:sldId id="278"/>
            <p14:sldId id="281"/>
            <p14:sldId id="279"/>
            <p14:sldId id="282"/>
            <p14:sldId id="283"/>
            <p14:sldId id="284"/>
            <p14:sldId id="439"/>
            <p14:sldId id="286"/>
            <p14:sldId id="287"/>
            <p14:sldId id="288"/>
            <p14:sldId id="387"/>
            <p14:sldId id="294"/>
            <p14:sldId id="295"/>
            <p14:sldId id="296"/>
            <p14:sldId id="301"/>
            <p14:sldId id="433"/>
            <p14:sldId id="434"/>
            <p14:sldId id="435"/>
            <p14:sldId id="304"/>
            <p14:sldId id="306"/>
            <p14:sldId id="307"/>
            <p14:sldId id="315"/>
            <p14:sldId id="316"/>
            <p14:sldId id="317"/>
            <p14:sldId id="318"/>
            <p14:sldId id="321"/>
            <p14:sldId id="360"/>
            <p14:sldId id="361"/>
            <p14:sldId id="362"/>
            <p14:sldId id="363"/>
            <p14:sldId id="364"/>
            <p14:sldId id="377"/>
            <p14:sldId id="378"/>
            <p14:sldId id="379"/>
            <p14:sldId id="380"/>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816"/>
    <a:srgbClr val="3F8624"/>
    <a:srgbClr val="4D27AA"/>
    <a:srgbClr val="BE1558"/>
    <a:srgbClr val="161E2D"/>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5899"/>
  </p:normalViewPr>
  <p:slideViewPr>
    <p:cSldViewPr snapToGrid="0" snapToObjects="1">
      <p:cViewPr varScale="1">
        <p:scale>
          <a:sx n="96" d="100"/>
          <a:sy n="96" d="100"/>
        </p:scale>
        <p:origin x="307" y="62"/>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6/7/2021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4</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15</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27</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32</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34</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17.xml"/><Relationship Id="rId7" Type="http://schemas.openxmlformats.org/officeDocument/2006/relationships/slide" Target="slide26.xml"/><Relationship Id="rId2" Type="http://schemas.openxmlformats.org/officeDocument/2006/relationships/slide" Target="slide13.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23.xml"/><Relationship Id="rId4" Type="http://schemas.openxmlformats.org/officeDocument/2006/relationships/slide" Target="slide35.xml"/><Relationship Id="rId9" Type="http://schemas.openxmlformats.org/officeDocument/2006/relationships/slide" Target="slide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4.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48.svg"/><Relationship Id="rId3" Type="http://schemas.openxmlformats.org/officeDocument/2006/relationships/image" Target="../media/image27.png"/><Relationship Id="rId21" Type="http://schemas.openxmlformats.org/officeDocument/2006/relationships/image" Target="../media/image10.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svg"/><Relationship Id="rId29"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sv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5.png"/><Relationship Id="rId28" Type="http://schemas.openxmlformats.org/officeDocument/2006/relationships/image" Target="../media/image50.sv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11.svg"/><Relationship Id="rId27" Type="http://schemas.openxmlformats.org/officeDocument/2006/relationships/image" Target="../media/image49.png"/><Relationship Id="rId30" Type="http://schemas.openxmlformats.org/officeDocument/2006/relationships/image" Target="../media/image52.sv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3" Type="http://schemas.openxmlformats.org/officeDocument/2006/relationships/image" Target="../media/image108.svg"/><Relationship Id="rId18" Type="http://schemas.openxmlformats.org/officeDocument/2006/relationships/image" Target="../media/image113.png"/><Relationship Id="rId26" Type="http://schemas.openxmlformats.org/officeDocument/2006/relationships/image" Target="../media/image121.png"/><Relationship Id="rId39" Type="http://schemas.openxmlformats.org/officeDocument/2006/relationships/image" Target="../media/image134.svg"/><Relationship Id="rId21" Type="http://schemas.openxmlformats.org/officeDocument/2006/relationships/image" Target="../media/image116.svg"/><Relationship Id="rId34" Type="http://schemas.openxmlformats.org/officeDocument/2006/relationships/image" Target="../media/image129.png"/><Relationship Id="rId42" Type="http://schemas.openxmlformats.org/officeDocument/2006/relationships/image" Target="../media/image137.png"/><Relationship Id="rId7" Type="http://schemas.openxmlformats.org/officeDocument/2006/relationships/image" Target="../media/image102.png"/><Relationship Id="rId2" Type="http://schemas.openxmlformats.org/officeDocument/2006/relationships/notesSlide" Target="../notesSlides/notesSlide3.xml"/><Relationship Id="rId16" Type="http://schemas.openxmlformats.org/officeDocument/2006/relationships/image" Target="../media/image111.png"/><Relationship Id="rId29" Type="http://schemas.openxmlformats.org/officeDocument/2006/relationships/image" Target="../media/image124.svg"/><Relationship Id="rId1" Type="http://schemas.openxmlformats.org/officeDocument/2006/relationships/slideLayout" Target="../slideLayouts/slideLayout23.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32" Type="http://schemas.openxmlformats.org/officeDocument/2006/relationships/image" Target="../media/image127.png"/><Relationship Id="rId37" Type="http://schemas.openxmlformats.org/officeDocument/2006/relationships/image" Target="../media/image132.svg"/><Relationship Id="rId40" Type="http://schemas.openxmlformats.org/officeDocument/2006/relationships/image" Target="../media/image135.png"/><Relationship Id="rId45" Type="http://schemas.openxmlformats.org/officeDocument/2006/relationships/image" Target="../media/image140.svg"/><Relationship Id="rId5" Type="http://schemas.openxmlformats.org/officeDocument/2006/relationships/image" Target="../media/image100.png"/><Relationship Id="rId15" Type="http://schemas.openxmlformats.org/officeDocument/2006/relationships/image" Target="../media/image110.svg"/><Relationship Id="rId23" Type="http://schemas.openxmlformats.org/officeDocument/2006/relationships/image" Target="../media/image118.svg"/><Relationship Id="rId28" Type="http://schemas.openxmlformats.org/officeDocument/2006/relationships/image" Target="../media/image123.png"/><Relationship Id="rId36" Type="http://schemas.openxmlformats.org/officeDocument/2006/relationships/image" Target="../media/image131.png"/><Relationship Id="rId10" Type="http://schemas.openxmlformats.org/officeDocument/2006/relationships/image" Target="../media/image105.png"/><Relationship Id="rId19" Type="http://schemas.openxmlformats.org/officeDocument/2006/relationships/image" Target="../media/image114.svg"/><Relationship Id="rId31" Type="http://schemas.openxmlformats.org/officeDocument/2006/relationships/image" Target="../media/image126.svg"/><Relationship Id="rId44" Type="http://schemas.openxmlformats.org/officeDocument/2006/relationships/image" Target="../media/image139.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svg"/><Relationship Id="rId30" Type="http://schemas.openxmlformats.org/officeDocument/2006/relationships/image" Target="../media/image125.png"/><Relationship Id="rId35" Type="http://schemas.openxmlformats.org/officeDocument/2006/relationships/image" Target="../media/image130.svg"/><Relationship Id="rId43" Type="http://schemas.openxmlformats.org/officeDocument/2006/relationships/image" Target="../media/image138.svg"/><Relationship Id="rId8" Type="http://schemas.openxmlformats.org/officeDocument/2006/relationships/image" Target="../media/image103.png"/><Relationship Id="rId3" Type="http://schemas.openxmlformats.org/officeDocument/2006/relationships/image" Target="../media/image98.pn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svg"/><Relationship Id="rId33" Type="http://schemas.openxmlformats.org/officeDocument/2006/relationships/image" Target="../media/image128.svg"/><Relationship Id="rId38" Type="http://schemas.openxmlformats.org/officeDocument/2006/relationships/image" Target="../media/image133.png"/><Relationship Id="rId20" Type="http://schemas.openxmlformats.org/officeDocument/2006/relationships/image" Target="../media/image115.png"/><Relationship Id="rId41" Type="http://schemas.openxmlformats.org/officeDocument/2006/relationships/image" Target="../media/image136.svg"/></Relationships>
</file>

<file path=ppt/slides/_rels/slide28.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6.svg"/><Relationship Id="rId26" Type="http://schemas.openxmlformats.org/officeDocument/2006/relationships/image" Target="../media/image164.svg"/><Relationship Id="rId39" Type="http://schemas.openxmlformats.org/officeDocument/2006/relationships/image" Target="../media/image177.png"/><Relationship Id="rId21" Type="http://schemas.openxmlformats.org/officeDocument/2006/relationships/image" Target="../media/image159.png"/><Relationship Id="rId34" Type="http://schemas.openxmlformats.org/officeDocument/2006/relationships/image" Target="../media/image172.svg"/><Relationship Id="rId42" Type="http://schemas.openxmlformats.org/officeDocument/2006/relationships/image" Target="../media/image180.svg"/><Relationship Id="rId7" Type="http://schemas.openxmlformats.org/officeDocument/2006/relationships/image" Target="../media/image145.png"/><Relationship Id="rId2" Type="http://schemas.openxmlformats.org/officeDocument/2006/relationships/image" Target="../media/image98.png"/><Relationship Id="rId16" Type="http://schemas.openxmlformats.org/officeDocument/2006/relationships/image" Target="../media/image154.svg"/><Relationship Id="rId29" Type="http://schemas.openxmlformats.org/officeDocument/2006/relationships/image" Target="../media/image167.png"/><Relationship Id="rId1" Type="http://schemas.openxmlformats.org/officeDocument/2006/relationships/slideLayout" Target="../slideLayouts/slideLayout24.xml"/><Relationship Id="rId6" Type="http://schemas.openxmlformats.org/officeDocument/2006/relationships/image" Target="../media/image144.svg"/><Relationship Id="rId11" Type="http://schemas.openxmlformats.org/officeDocument/2006/relationships/image" Target="../media/image149.png"/><Relationship Id="rId24" Type="http://schemas.openxmlformats.org/officeDocument/2006/relationships/image" Target="../media/image162.svg"/><Relationship Id="rId32" Type="http://schemas.openxmlformats.org/officeDocument/2006/relationships/image" Target="../media/image170.svg"/><Relationship Id="rId37" Type="http://schemas.openxmlformats.org/officeDocument/2006/relationships/image" Target="../media/image175.png"/><Relationship Id="rId40" Type="http://schemas.openxmlformats.org/officeDocument/2006/relationships/image" Target="../media/image178.svg"/><Relationship Id="rId45" Type="http://schemas.openxmlformats.org/officeDocument/2006/relationships/image" Target="../media/image183.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svg"/><Relationship Id="rId36" Type="http://schemas.openxmlformats.org/officeDocument/2006/relationships/image" Target="../media/image174.svg"/><Relationship Id="rId10" Type="http://schemas.openxmlformats.org/officeDocument/2006/relationships/image" Target="../media/image148.svg"/><Relationship Id="rId19" Type="http://schemas.openxmlformats.org/officeDocument/2006/relationships/image" Target="../media/image157.png"/><Relationship Id="rId31" Type="http://schemas.openxmlformats.org/officeDocument/2006/relationships/image" Target="../media/image169.png"/><Relationship Id="rId44" Type="http://schemas.openxmlformats.org/officeDocument/2006/relationships/image" Target="../media/image182.svg"/><Relationship Id="rId4" Type="http://schemas.openxmlformats.org/officeDocument/2006/relationships/image" Target="../media/image142.svg"/><Relationship Id="rId9" Type="http://schemas.openxmlformats.org/officeDocument/2006/relationships/image" Target="../media/image147.png"/><Relationship Id="rId14" Type="http://schemas.openxmlformats.org/officeDocument/2006/relationships/image" Target="../media/image152.svg"/><Relationship Id="rId22" Type="http://schemas.openxmlformats.org/officeDocument/2006/relationships/image" Target="../media/image160.svg"/><Relationship Id="rId27" Type="http://schemas.openxmlformats.org/officeDocument/2006/relationships/image" Target="../media/image165.png"/><Relationship Id="rId30" Type="http://schemas.openxmlformats.org/officeDocument/2006/relationships/image" Target="../media/image168.svg"/><Relationship Id="rId35" Type="http://schemas.openxmlformats.org/officeDocument/2006/relationships/image" Target="../media/image173.png"/><Relationship Id="rId43" Type="http://schemas.openxmlformats.org/officeDocument/2006/relationships/image" Target="../media/image181.png"/><Relationship Id="rId8" Type="http://schemas.openxmlformats.org/officeDocument/2006/relationships/image" Target="../media/image146.svg"/><Relationship Id="rId3" Type="http://schemas.openxmlformats.org/officeDocument/2006/relationships/image" Target="../media/image141.png"/><Relationship Id="rId12" Type="http://schemas.openxmlformats.org/officeDocument/2006/relationships/image" Target="../media/image150.svg"/><Relationship Id="rId17" Type="http://schemas.openxmlformats.org/officeDocument/2006/relationships/image" Target="../media/image155.png"/><Relationship Id="rId25" Type="http://schemas.openxmlformats.org/officeDocument/2006/relationships/image" Target="../media/image163.png"/><Relationship Id="rId33" Type="http://schemas.openxmlformats.org/officeDocument/2006/relationships/image" Target="../media/image171.png"/><Relationship Id="rId38" Type="http://schemas.openxmlformats.org/officeDocument/2006/relationships/image" Target="../media/image176.svg"/><Relationship Id="rId46" Type="http://schemas.openxmlformats.org/officeDocument/2006/relationships/image" Target="../media/image184.svg"/><Relationship Id="rId20" Type="http://schemas.openxmlformats.org/officeDocument/2006/relationships/image" Target="../media/image158.svg"/><Relationship Id="rId41" Type="http://schemas.openxmlformats.org/officeDocument/2006/relationships/image" Target="../media/image179.png"/></Relationships>
</file>

<file path=ppt/slides/_rels/slide29.xml.rels><?xml version="1.0" encoding="UTF-8" standalone="yes"?>
<Relationships xmlns="http://schemas.openxmlformats.org/package/2006/relationships"><Relationship Id="rId13" Type="http://schemas.openxmlformats.org/officeDocument/2006/relationships/image" Target="../media/image195.png"/><Relationship Id="rId18" Type="http://schemas.openxmlformats.org/officeDocument/2006/relationships/image" Target="../media/image200.svg"/><Relationship Id="rId26" Type="http://schemas.openxmlformats.org/officeDocument/2006/relationships/image" Target="../media/image208.svg"/><Relationship Id="rId21" Type="http://schemas.openxmlformats.org/officeDocument/2006/relationships/image" Target="../media/image203.png"/><Relationship Id="rId34" Type="http://schemas.openxmlformats.org/officeDocument/2006/relationships/image" Target="../media/image216.sv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220.svg"/><Relationship Id="rId2" Type="http://schemas.openxmlformats.org/officeDocument/2006/relationships/image" Target="../media/image98.png"/><Relationship Id="rId16" Type="http://schemas.openxmlformats.org/officeDocument/2006/relationships/image" Target="../media/image198.svg"/><Relationship Id="rId20" Type="http://schemas.openxmlformats.org/officeDocument/2006/relationships/image" Target="../media/image202.svg"/><Relationship Id="rId29" Type="http://schemas.openxmlformats.org/officeDocument/2006/relationships/image" Target="../media/image211.png"/><Relationship Id="rId1" Type="http://schemas.openxmlformats.org/officeDocument/2006/relationships/slideLayout" Target="../slideLayouts/slideLayout24.xml"/><Relationship Id="rId6" Type="http://schemas.openxmlformats.org/officeDocument/2006/relationships/image" Target="../media/image188.svg"/><Relationship Id="rId11" Type="http://schemas.openxmlformats.org/officeDocument/2006/relationships/image" Target="../media/image193.png"/><Relationship Id="rId24" Type="http://schemas.openxmlformats.org/officeDocument/2006/relationships/image" Target="../media/image206.svg"/><Relationship Id="rId32" Type="http://schemas.openxmlformats.org/officeDocument/2006/relationships/image" Target="../media/image214.svg"/><Relationship Id="rId37" Type="http://schemas.openxmlformats.org/officeDocument/2006/relationships/image" Target="../media/image219.png"/><Relationship Id="rId5" Type="http://schemas.openxmlformats.org/officeDocument/2006/relationships/image" Target="../media/image187.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svg"/><Relationship Id="rId36" Type="http://schemas.openxmlformats.org/officeDocument/2006/relationships/image" Target="../media/image218.svg"/><Relationship Id="rId10" Type="http://schemas.openxmlformats.org/officeDocument/2006/relationships/image" Target="../media/image192.svg"/><Relationship Id="rId19" Type="http://schemas.openxmlformats.org/officeDocument/2006/relationships/image" Target="../media/image201.png"/><Relationship Id="rId31" Type="http://schemas.openxmlformats.org/officeDocument/2006/relationships/image" Target="../media/image213.png"/><Relationship Id="rId4" Type="http://schemas.openxmlformats.org/officeDocument/2006/relationships/image" Target="../media/image186.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 Id="rId27" Type="http://schemas.openxmlformats.org/officeDocument/2006/relationships/image" Target="../media/image209.png"/><Relationship Id="rId30" Type="http://schemas.openxmlformats.org/officeDocument/2006/relationships/image" Target="../media/image212.svg"/><Relationship Id="rId35" Type="http://schemas.openxmlformats.org/officeDocument/2006/relationships/image" Target="../media/image217.png"/><Relationship Id="rId8" Type="http://schemas.openxmlformats.org/officeDocument/2006/relationships/image" Target="../media/image190.svg"/><Relationship Id="rId3" Type="http://schemas.openxmlformats.org/officeDocument/2006/relationships/image" Target="../media/image1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2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2.xml"/><Relationship Id="rId6" Type="http://schemas.openxmlformats.org/officeDocument/2006/relationships/image" Target="../media/image232.svg"/><Relationship Id="rId5" Type="http://schemas.openxmlformats.org/officeDocument/2006/relationships/image" Target="../media/image231.png"/><Relationship Id="rId4" Type="http://schemas.openxmlformats.org/officeDocument/2006/relationships/image" Target="../media/image230.png"/></Relationships>
</file>

<file path=ppt/slides/_rels/slide3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s>
</file>

<file path=ppt/slides/_rels/slide3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0.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30.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37.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image" Target="../media/image260.png"/><Relationship Id="rId16" Type="http://schemas.openxmlformats.org/officeDocument/2006/relationships/image" Target="../media/image274.png"/><Relationship Id="rId1" Type="http://schemas.openxmlformats.org/officeDocument/2006/relationships/slideLayout" Target="../slideLayouts/slideLayout31.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3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18" Type="http://schemas.openxmlformats.org/officeDocument/2006/relationships/image" Target="../media/image294.sv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8.svg"/><Relationship Id="rId17" Type="http://schemas.openxmlformats.org/officeDocument/2006/relationships/image" Target="../media/image293.png"/><Relationship Id="rId2" Type="http://schemas.openxmlformats.org/officeDocument/2006/relationships/image" Target="../media/image278.png"/><Relationship Id="rId16" Type="http://schemas.openxmlformats.org/officeDocument/2006/relationships/image" Target="../media/image292.svg"/><Relationship Id="rId20" Type="http://schemas.openxmlformats.org/officeDocument/2006/relationships/image" Target="../media/image296.svg"/><Relationship Id="rId1" Type="http://schemas.openxmlformats.org/officeDocument/2006/relationships/slideLayout" Target="../slideLayouts/slideLayout12.xml"/><Relationship Id="rId6" Type="http://schemas.openxmlformats.org/officeDocument/2006/relationships/image" Target="../media/image282.png"/><Relationship Id="rId11" Type="http://schemas.openxmlformats.org/officeDocument/2006/relationships/image" Target="../media/image287.pn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png"/><Relationship Id="rId19" Type="http://schemas.openxmlformats.org/officeDocument/2006/relationships/image" Target="../media/image295.png"/><Relationship Id="rId4" Type="http://schemas.openxmlformats.org/officeDocument/2006/relationships/image" Target="../media/image280.png"/><Relationship Id="rId9" Type="http://schemas.openxmlformats.org/officeDocument/2006/relationships/image" Target="../media/image285.svg"/><Relationship Id="rId14" Type="http://schemas.openxmlformats.org/officeDocument/2006/relationships/image" Target="../media/image290.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3" Type="http://schemas.openxmlformats.org/officeDocument/2006/relationships/image" Target="../media/image298.png"/><Relationship Id="rId7" Type="http://schemas.openxmlformats.org/officeDocument/2006/relationships/image" Target="../media/image302.png"/><Relationship Id="rId12" Type="http://schemas.openxmlformats.org/officeDocument/2006/relationships/image" Target="../media/image307.png"/><Relationship Id="rId17" Type="http://schemas.openxmlformats.org/officeDocument/2006/relationships/image" Target="../media/image312.svg"/><Relationship Id="rId2" Type="http://schemas.openxmlformats.org/officeDocument/2006/relationships/image" Target="../media/image297.png"/><Relationship Id="rId16" Type="http://schemas.openxmlformats.org/officeDocument/2006/relationships/image" Target="../media/image311.png"/><Relationship Id="rId1" Type="http://schemas.openxmlformats.org/officeDocument/2006/relationships/slideLayout" Target="../slideLayouts/slideLayout12.xml"/><Relationship Id="rId6" Type="http://schemas.openxmlformats.org/officeDocument/2006/relationships/image" Target="../media/image301.png"/><Relationship Id="rId11" Type="http://schemas.openxmlformats.org/officeDocument/2006/relationships/image" Target="../media/image306.png"/><Relationship Id="rId5" Type="http://schemas.openxmlformats.org/officeDocument/2006/relationships/image" Target="../media/image300.png"/><Relationship Id="rId15" Type="http://schemas.openxmlformats.org/officeDocument/2006/relationships/image" Target="../media/image310.png"/><Relationship Id="rId10" Type="http://schemas.openxmlformats.org/officeDocument/2006/relationships/image" Target="../media/image305.png"/><Relationship Id="rId4" Type="http://schemas.openxmlformats.org/officeDocument/2006/relationships/image" Target="../media/image299.png"/><Relationship Id="rId9" Type="http://schemas.openxmlformats.org/officeDocument/2006/relationships/image" Target="../media/image304.png"/><Relationship Id="rId14" Type="http://schemas.openxmlformats.org/officeDocument/2006/relationships/image" Target="../media/image309.png"/></Relationships>
</file>

<file path=ppt/slides/_rels/slide4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3" Type="http://schemas.openxmlformats.org/officeDocument/2006/relationships/image" Target="../media/image314.png"/><Relationship Id="rId7" Type="http://schemas.openxmlformats.org/officeDocument/2006/relationships/image" Target="../media/image318.png"/><Relationship Id="rId12" Type="http://schemas.openxmlformats.org/officeDocument/2006/relationships/image" Target="../media/image323.png"/><Relationship Id="rId2" Type="http://schemas.openxmlformats.org/officeDocument/2006/relationships/image" Target="../media/image313.png"/><Relationship Id="rId1" Type="http://schemas.openxmlformats.org/officeDocument/2006/relationships/slideLayout" Target="../slideLayouts/slideLayout1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png"/></Relationships>
</file>

<file path=ppt/slides/_rels/slide42.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image" Target="../media/image326.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 Id="rId9" Type="http://schemas.openxmlformats.org/officeDocument/2006/relationships/image" Target="../media/image333.svg"/></Relationships>
</file>

<file path=ppt/slides/_rels/slide43.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3" Type="http://schemas.openxmlformats.org/officeDocument/2006/relationships/image" Target="../media/image346.png"/><Relationship Id="rId18" Type="http://schemas.openxmlformats.org/officeDocument/2006/relationships/image" Target="../media/image351.svg"/><Relationship Id="rId26" Type="http://schemas.openxmlformats.org/officeDocument/2006/relationships/image" Target="../media/image359.svg"/><Relationship Id="rId39" Type="http://schemas.openxmlformats.org/officeDocument/2006/relationships/image" Target="../media/image372.png"/><Relationship Id="rId21" Type="http://schemas.openxmlformats.org/officeDocument/2006/relationships/image" Target="../media/image354.png"/><Relationship Id="rId34" Type="http://schemas.openxmlformats.org/officeDocument/2006/relationships/image" Target="../media/image367.svg"/><Relationship Id="rId42" Type="http://schemas.openxmlformats.org/officeDocument/2006/relationships/image" Target="../media/image375.svg"/><Relationship Id="rId7" Type="http://schemas.openxmlformats.org/officeDocument/2006/relationships/image" Target="../media/image340.png"/><Relationship Id="rId2" Type="http://schemas.openxmlformats.org/officeDocument/2006/relationships/image" Target="../media/image335.png"/><Relationship Id="rId16" Type="http://schemas.openxmlformats.org/officeDocument/2006/relationships/image" Target="../media/image349.svg"/><Relationship Id="rId20" Type="http://schemas.openxmlformats.org/officeDocument/2006/relationships/image" Target="../media/image353.svg"/><Relationship Id="rId29" Type="http://schemas.openxmlformats.org/officeDocument/2006/relationships/image" Target="../media/image362.png"/><Relationship Id="rId41" Type="http://schemas.openxmlformats.org/officeDocument/2006/relationships/image" Target="../media/image374.png"/><Relationship Id="rId1" Type="http://schemas.openxmlformats.org/officeDocument/2006/relationships/slideLayout" Target="../slideLayouts/slideLayout18.xml"/><Relationship Id="rId6" Type="http://schemas.openxmlformats.org/officeDocument/2006/relationships/image" Target="../media/image339.png"/><Relationship Id="rId11" Type="http://schemas.openxmlformats.org/officeDocument/2006/relationships/image" Target="../media/image344.png"/><Relationship Id="rId24" Type="http://schemas.openxmlformats.org/officeDocument/2006/relationships/image" Target="../media/image357.svg"/><Relationship Id="rId32" Type="http://schemas.openxmlformats.org/officeDocument/2006/relationships/image" Target="../media/image365.svg"/><Relationship Id="rId37" Type="http://schemas.openxmlformats.org/officeDocument/2006/relationships/image" Target="../media/image370.png"/><Relationship Id="rId40" Type="http://schemas.openxmlformats.org/officeDocument/2006/relationships/image" Target="../media/image373.svg"/><Relationship Id="rId5" Type="http://schemas.openxmlformats.org/officeDocument/2006/relationships/image" Target="../media/image338.png"/><Relationship Id="rId15" Type="http://schemas.openxmlformats.org/officeDocument/2006/relationships/image" Target="../media/image348.png"/><Relationship Id="rId23" Type="http://schemas.openxmlformats.org/officeDocument/2006/relationships/image" Target="../media/image356.png"/><Relationship Id="rId28" Type="http://schemas.openxmlformats.org/officeDocument/2006/relationships/image" Target="../media/image361.svg"/><Relationship Id="rId36" Type="http://schemas.openxmlformats.org/officeDocument/2006/relationships/image" Target="../media/image369.svg"/><Relationship Id="rId10" Type="http://schemas.openxmlformats.org/officeDocument/2006/relationships/image" Target="../media/image343.png"/><Relationship Id="rId19" Type="http://schemas.openxmlformats.org/officeDocument/2006/relationships/image" Target="../media/image352.png"/><Relationship Id="rId31" Type="http://schemas.openxmlformats.org/officeDocument/2006/relationships/image" Target="../media/image364.png"/><Relationship Id="rId4" Type="http://schemas.openxmlformats.org/officeDocument/2006/relationships/image" Target="../media/image337.png"/><Relationship Id="rId9" Type="http://schemas.openxmlformats.org/officeDocument/2006/relationships/image" Target="../media/image342.png"/><Relationship Id="rId14" Type="http://schemas.openxmlformats.org/officeDocument/2006/relationships/image" Target="../media/image347.png"/><Relationship Id="rId22" Type="http://schemas.openxmlformats.org/officeDocument/2006/relationships/image" Target="../media/image355.svg"/><Relationship Id="rId27" Type="http://schemas.openxmlformats.org/officeDocument/2006/relationships/image" Target="../media/image360.png"/><Relationship Id="rId30" Type="http://schemas.openxmlformats.org/officeDocument/2006/relationships/image" Target="../media/image363.svg"/><Relationship Id="rId35" Type="http://schemas.openxmlformats.org/officeDocument/2006/relationships/image" Target="../media/image368.png"/><Relationship Id="rId8" Type="http://schemas.openxmlformats.org/officeDocument/2006/relationships/image" Target="../media/image341.png"/><Relationship Id="rId3" Type="http://schemas.openxmlformats.org/officeDocument/2006/relationships/image" Target="../media/image336.png"/><Relationship Id="rId12" Type="http://schemas.openxmlformats.org/officeDocument/2006/relationships/image" Target="../media/image345.png"/><Relationship Id="rId17" Type="http://schemas.openxmlformats.org/officeDocument/2006/relationships/image" Target="../media/image350.png"/><Relationship Id="rId25" Type="http://schemas.openxmlformats.org/officeDocument/2006/relationships/image" Target="../media/image358.png"/><Relationship Id="rId33" Type="http://schemas.openxmlformats.org/officeDocument/2006/relationships/image" Target="../media/image366.png"/><Relationship Id="rId38" Type="http://schemas.openxmlformats.org/officeDocument/2006/relationships/image" Target="../media/image371.svg"/></Relationships>
</file>

<file path=ppt/slides/_rels/slide45.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18.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46.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18.xml"/><Relationship Id="rId6" Type="http://schemas.openxmlformats.org/officeDocument/2006/relationships/image" Target="../media/image386.png"/><Relationship Id="rId5" Type="http://schemas.openxmlformats.org/officeDocument/2006/relationships/image" Target="../media/image385.png"/><Relationship Id="rId4" Type="http://schemas.openxmlformats.org/officeDocument/2006/relationships/image" Target="../media/image384.png"/></Relationships>
</file>

<file path=ppt/slides/_rels/slide47.xml.rels><?xml version="1.0" encoding="UTF-8" standalone="yes"?>
<Relationships xmlns="http://schemas.openxmlformats.org/package/2006/relationships"><Relationship Id="rId8" Type="http://schemas.openxmlformats.org/officeDocument/2006/relationships/image" Target="../media/image393.png"/><Relationship Id="rId13" Type="http://schemas.openxmlformats.org/officeDocument/2006/relationships/image" Target="../media/image398.png"/><Relationship Id="rId18" Type="http://schemas.openxmlformats.org/officeDocument/2006/relationships/image" Target="../media/image403.png"/><Relationship Id="rId3" Type="http://schemas.openxmlformats.org/officeDocument/2006/relationships/image" Target="../media/image388.png"/><Relationship Id="rId21" Type="http://schemas.openxmlformats.org/officeDocument/2006/relationships/image" Target="../media/image406.svg"/><Relationship Id="rId7" Type="http://schemas.openxmlformats.org/officeDocument/2006/relationships/image" Target="../media/image392.png"/><Relationship Id="rId12" Type="http://schemas.openxmlformats.org/officeDocument/2006/relationships/image" Target="../media/image397.png"/><Relationship Id="rId17" Type="http://schemas.openxmlformats.org/officeDocument/2006/relationships/image" Target="../media/image402.svg"/><Relationship Id="rId2" Type="http://schemas.openxmlformats.org/officeDocument/2006/relationships/image" Target="../media/image387.png"/><Relationship Id="rId16" Type="http://schemas.openxmlformats.org/officeDocument/2006/relationships/image" Target="../media/image401.png"/><Relationship Id="rId20" Type="http://schemas.openxmlformats.org/officeDocument/2006/relationships/image" Target="../media/image405.png"/><Relationship Id="rId1" Type="http://schemas.openxmlformats.org/officeDocument/2006/relationships/slideLayout" Target="../slideLayouts/slideLayout17.xml"/><Relationship Id="rId6" Type="http://schemas.openxmlformats.org/officeDocument/2006/relationships/image" Target="../media/image391.png"/><Relationship Id="rId11" Type="http://schemas.openxmlformats.org/officeDocument/2006/relationships/image" Target="../media/image396.png"/><Relationship Id="rId5" Type="http://schemas.openxmlformats.org/officeDocument/2006/relationships/image" Target="../media/image390.png"/><Relationship Id="rId15" Type="http://schemas.openxmlformats.org/officeDocument/2006/relationships/image" Target="../media/image400.png"/><Relationship Id="rId23" Type="http://schemas.openxmlformats.org/officeDocument/2006/relationships/image" Target="../media/image408.svg"/><Relationship Id="rId10" Type="http://schemas.openxmlformats.org/officeDocument/2006/relationships/image" Target="../media/image395.png"/><Relationship Id="rId19" Type="http://schemas.openxmlformats.org/officeDocument/2006/relationships/image" Target="../media/image404.svg"/><Relationship Id="rId4" Type="http://schemas.openxmlformats.org/officeDocument/2006/relationships/image" Target="../media/image389.png"/><Relationship Id="rId9" Type="http://schemas.openxmlformats.org/officeDocument/2006/relationships/image" Target="../media/image394.png"/><Relationship Id="rId14" Type="http://schemas.openxmlformats.org/officeDocument/2006/relationships/image" Target="../media/image399.png"/><Relationship Id="rId22" Type="http://schemas.openxmlformats.org/officeDocument/2006/relationships/image" Target="../media/image407.png"/></Relationships>
</file>

<file path=ppt/slides/_rels/slide48.xml.rels><?xml version="1.0" encoding="UTF-8" standalone="yes"?>
<Relationships xmlns="http://schemas.openxmlformats.org/package/2006/relationships"><Relationship Id="rId3" Type="http://schemas.openxmlformats.org/officeDocument/2006/relationships/image" Target="../media/image410.svg"/><Relationship Id="rId2" Type="http://schemas.openxmlformats.org/officeDocument/2006/relationships/image" Target="../media/image409.png"/><Relationship Id="rId1" Type="http://schemas.openxmlformats.org/officeDocument/2006/relationships/slideLayout" Target="../slideLayouts/slideLayout18.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10.0-2021.04.30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 action="ppaction://noaction"/>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 action="ppaction://noaction"/>
              </a:rPr>
              <a:t>Containers</a:t>
            </a:r>
          </a:p>
          <a:p>
            <a:pPr eaLnBrk="1" hangingPunct="1">
              <a:lnSpc>
                <a:spcPct val="100000"/>
              </a:lnSpc>
            </a:pPr>
            <a:r>
              <a:rPr lang="en-US" altLang="en-US" sz="1800" dirty="0">
                <a:solidFill>
                  <a:srgbClr val="0073BB"/>
                </a:solidFill>
                <a:hlinkClick r:id="" action="ppaction://noaction"/>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 action="ppaction://noaction"/>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Media Services</a:t>
            </a:r>
            <a:endParaRPr lang="en-US" altLang="en-US" sz="1800" dirty="0">
              <a:solidFill>
                <a:srgbClr val="0073BB"/>
              </a:solidFill>
              <a:hlinkClick r:id="" action="ppaction://noaction"/>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 action="ppaction://noaction"/>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8"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Quantum Technologies</a:t>
            </a:r>
          </a:p>
          <a:p>
            <a:pPr eaLnBrk="1" hangingPunct="1">
              <a:lnSpc>
                <a:spcPct val="100000"/>
              </a:lnSpc>
            </a:pPr>
            <a:r>
              <a:rPr lang="en-US" altLang="en-US" sz="1800" dirty="0">
                <a:solidFill>
                  <a:srgbClr val="0073BB"/>
                </a:solidFill>
                <a:hlinkClick r:id="" action="ppaction://noaction"/>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 action="ppaction://noaction"/>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 action="ppaction://noaction">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9"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 action="ppaction://noaction"/>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84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17</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20</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4">
            <a:extLst>
              <a:ext uri="{FF2B5EF4-FFF2-40B4-BE49-F238E27FC236}">
                <a16:creationId xmlns:a16="http://schemas.microsoft.com/office/drawing/2014/main" id="{5FE56165-E152-A34C-8F37-4BDF7FF8AE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8714" y="1184275"/>
            <a:ext cx="762000" cy="762000"/>
          </a:xfrm>
          <a:prstGeom prst="rect">
            <a:avLst/>
          </a:prstGeom>
        </p:spPr>
      </p:pic>
      <p:sp>
        <p:nvSpPr>
          <p:cNvPr id="19" name="TextBox 17">
            <a:extLst>
              <a:ext uri="{FF2B5EF4-FFF2-40B4-BE49-F238E27FC236}">
                <a16:creationId xmlns:a16="http://schemas.microsoft.com/office/drawing/2014/main" id="{CBAE905B-4A9B-A746-8C63-8D4317258A15}"/>
              </a:ext>
            </a:extLst>
          </p:cNvPr>
          <p:cNvSpPr txBox="1">
            <a:spLocks noChangeArrowheads="1"/>
          </p:cNvSpPr>
          <p:nvPr/>
        </p:nvSpPr>
        <p:spPr bwMode="auto">
          <a:xfrm>
            <a:off x="905673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26</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28</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Tree>
    <p:extLst>
      <p:ext uri="{BB962C8B-B14F-4D97-AF65-F5344CB8AC3E}">
        <p14:creationId xmlns:p14="http://schemas.microsoft.com/office/powerpoint/2010/main" val="312749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81672"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5</a:t>
            </a:fld>
            <a:endParaRPr lang="en-US" altLang="en-US" dirty="0">
              <a:solidFill>
                <a:srgbClr val="161E2D"/>
              </a:solidFill>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51865</TotalTime>
  <Words>2795</Words>
  <Application>Microsoft Office PowerPoint</Application>
  <PresentationFormat>ワイド画面</PresentationFormat>
  <Paragraphs>657</Paragraphs>
  <Slides>48</Slides>
  <Notes>5</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48</vt:i4>
      </vt:variant>
    </vt:vector>
  </HeadingPairs>
  <TitlesOfParts>
    <vt:vector size="53" baseType="lpstr">
      <vt:lpstr>Arial</vt:lpstr>
      <vt:lpstr>Calibri</vt:lpstr>
      <vt:lpstr>Calibri Light</vt:lpstr>
      <vt:lpstr>Title-and-Content</vt:lpstr>
      <vt:lpstr>Title-and-content_DB</vt:lpstr>
      <vt:lpstr>AWS Architecture Icons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Arrows – Light Backgrounds</vt:lpstr>
      <vt:lpstr>General Icons – Light Backgrounds</vt:lpstr>
      <vt:lpstr>Analytics</vt:lpstr>
      <vt:lpstr>Analytics</vt:lpstr>
      <vt:lpstr>Analytics</vt:lpstr>
      <vt:lpstr>Analytics</vt:lpstr>
      <vt:lpstr>Analytics</vt:lpstr>
      <vt:lpstr>Analytics</vt:lpstr>
      <vt:lpstr>AWS Cost Management</vt:lpstr>
      <vt:lpstr>AWS Cost Management</vt:lpstr>
      <vt:lpstr>AWS Cost Management</vt:lpstr>
      <vt:lpstr>Compute</vt:lpstr>
      <vt:lpstr>Compute</vt:lpstr>
      <vt:lpstr>Compute</vt:lpstr>
      <vt:lpstr>Compute</vt:lpstr>
      <vt:lpstr>Compute</vt:lpstr>
      <vt:lpstr>Compute</vt:lpstr>
      <vt:lpstr>Compute</vt:lpstr>
      <vt:lpstr>Database</vt:lpstr>
      <vt:lpstr>Database</vt:lpstr>
      <vt:lpstr>Database</vt:lpstr>
      <vt:lpstr>Database</vt:lpstr>
      <vt:lpstr>Database</vt:lpstr>
      <vt:lpstr>Networking &amp; Content Delivery</vt:lpstr>
      <vt:lpstr>Networking &amp; Content Delivery</vt:lpstr>
      <vt:lpstr>Networking &amp; Content Delivery</vt:lpstr>
      <vt:lpstr>Networking &amp; Content Delivery</vt:lpstr>
      <vt:lpstr>Networking &amp; Content Delivery</vt:lpstr>
      <vt:lpstr>Storage</vt:lpstr>
      <vt:lpstr>Storage</vt:lpstr>
      <vt:lpstr>Storage</vt:lpstr>
      <vt:lpstr>Storage</vt:lpstr>
      <vt:lpstr>Storage</vt:lpstr>
      <vt:lpstr>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岡野 隼</cp:lastModifiedBy>
  <cp:revision>1556</cp:revision>
  <dcterms:created xsi:type="dcterms:W3CDTF">2020-03-23T21:46:17Z</dcterms:created>
  <dcterms:modified xsi:type="dcterms:W3CDTF">2021-06-07T03:38:57Z</dcterms:modified>
</cp:coreProperties>
</file>